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ED112-C856-4179-A5C6-232B4BE1F5E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42C6E-11ED-4F11-9927-5F618B88438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571480"/>
            <a:ext cx="6929486" cy="53578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3: </a:t>
            </a:r>
            <a:r>
              <a:rPr lang="ru-RU" b="1" dirty="0" err="1" smtClean="0">
                <a:solidFill>
                  <a:schemeClr val="tx1"/>
                </a:solidFill>
              </a:rPr>
              <a:t>Күй мәні және әрекет мәні функциялары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Мән функциясы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деген</a:t>
            </a:r>
            <a:r>
              <a:rPr lang="ru-RU" dirty="0" smtClean="0">
                <a:solidFill>
                  <a:schemeClr val="tx1"/>
                </a:solidFill>
              </a:rPr>
              <a:t> не?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Мән функциясын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қолдану арқылы шешім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қабылдау.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Оптималды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анықтау.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Бұл дәрісте күй және әрекет мәндері функциялары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жақсарту қарастырылады.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Bellman </a:t>
            </a:r>
            <a:r>
              <a:rPr lang="ru-RU" dirty="0" err="1" smtClean="0">
                <a:solidFill>
                  <a:schemeClr val="tx1"/>
                </a:solidFill>
              </a:rPr>
              <a:t>теңдеулерімен жұмыс істей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отырып</a:t>
            </a:r>
            <a:r>
              <a:rPr lang="ru-RU" dirty="0" smtClean="0">
                <a:solidFill>
                  <a:schemeClr val="tx1"/>
                </a:solidFill>
              </a:rPr>
              <a:t>, агент </a:t>
            </a:r>
            <a:r>
              <a:rPr lang="ru-RU" dirty="0" err="1" smtClean="0">
                <a:solidFill>
                  <a:schemeClr val="tx1"/>
                </a:solidFill>
              </a:rPr>
              <a:t>болашақтағы күйлерді бағалайды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2024-09-07T07:16:21Z</dcterms:created>
  <dcterms:modified xsi:type="dcterms:W3CDTF">2024-09-07T07:17:30Z</dcterms:modified>
</cp:coreProperties>
</file>